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Oswald" panose="020B0604020202020204" charset="0"/>
      <p:regular r:id="rId23"/>
      <p:bold r:id="rId24"/>
    </p:embeddedFont>
    <p:embeddedFont>
      <p:font typeface="Source Code Pro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9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520ddd87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520ddd87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47f13ce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47f13ce8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520ddd87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520ddd87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47f13ce83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47f13ce83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FNA is a popular diagnosis techniqye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20ddd87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20ddd87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520ddd87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520ddd87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52cfab5a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52cfab5a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52cfab5a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52cfab5a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520ddd87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520ddd87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47f13ce8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47f13ce8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520ddd87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520ddd87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52cfab5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52cfab5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83aa9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83aa9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3aa9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3aa9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https://www.breastcancer.org/symptoms/understand_bc/statistics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2cfab5a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2cfab5a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https://www.breastcancer.org/symptoms/understand_bc/statistics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47f13ce8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47f13ce8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diagnosis of breast cancer and timely medical treatment are important factors to prevent spreading to other tissues.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time by reducing detection process and focusing on breast cancer treatment ahead of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of accurate methods to detect breast cancer - mammography has limitations to detect tumors (false negatives &amp; positives)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20ddd87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20ddd87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20ddd87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20ddd87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47f13ce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47f13ce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algorithm creates a prediction for a test case by using a distance measure to find and locate k “close” samples in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 for each test sample and uses those selected samples to make a prediction. In this context, it will be used for cancer detection because of its ease of implementation.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-statista-com.proxy.libraries.rutgers.edu/study/49557/breast-cancer-in-the-us/" TargetMode="External"/><Relationship Id="rId4" Type="http://schemas.openxmlformats.org/officeDocument/2006/relationships/hyperlink" Target="https://www.breastcancer.org/symptoms/understand_bc/statistic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-85475" y="184175"/>
            <a:ext cx="92757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ENHANCING EARLY BREAST CANCER DETECTION WITH K-NN ALGORITHM </a:t>
            </a:r>
            <a:endParaRPr sz="48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7016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Group 8: 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Surya </a:t>
            </a:r>
            <a:r>
              <a:rPr lang="en" sz="1800" dirty="0" err="1">
                <a:solidFill>
                  <a:srgbClr val="000000"/>
                </a:solidFill>
              </a:rPr>
              <a:t>Aenuganti</a:t>
            </a:r>
            <a:r>
              <a:rPr lang="en" sz="1800" dirty="0">
                <a:solidFill>
                  <a:srgbClr val="000000"/>
                </a:solidFill>
              </a:rPr>
              <a:t> </a:t>
            </a:r>
            <a:r>
              <a:rPr lang="en" sz="1800" dirty="0" err="1">
                <a:solidFill>
                  <a:srgbClr val="000000"/>
                </a:solidFill>
              </a:rPr>
              <a:t>Ushasri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Aylin </a:t>
            </a:r>
            <a:r>
              <a:rPr lang="en" sz="1800" dirty="0" err="1">
                <a:solidFill>
                  <a:srgbClr val="000000"/>
                </a:solidFill>
              </a:rPr>
              <a:t>Kosar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Salma Omai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Nicolas Romero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Viraj Prasad </a:t>
            </a:r>
            <a:r>
              <a:rPr lang="en" sz="1800" dirty="0" err="1">
                <a:solidFill>
                  <a:srgbClr val="000000"/>
                </a:solidFill>
              </a:rPr>
              <a:t>Sapre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64" name="Google Shape;64;p13" descr="Image result for Breast cancer ribb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7877C700-25A5-C942-A82D-085E59729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2930" y="404721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11700" y="1393050"/>
            <a:ext cx="46851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Cells within that sample are studied to see whether the tumor is benign or malignant. These are classified into either the </a:t>
            </a:r>
            <a:r>
              <a:rPr lang="en" sz="1600" u="sng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Benign or Malignant Class</a:t>
            </a: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based on key attributes.</a:t>
            </a: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Performance will be evaluated in terms of the </a:t>
            </a:r>
            <a:r>
              <a:rPr lang="en" sz="1600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classification accuracy rate </a:t>
            </a: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and </a:t>
            </a:r>
            <a:r>
              <a:rPr lang="en" sz="1600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classification time</a:t>
            </a: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using different K parameters and classification rules.</a:t>
            </a: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Training Set - Applying k-NN Algorithm to build model</a:t>
            </a: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Testing Set - Validating accuracy of model</a:t>
            </a: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7" name="Google Shape;147;p22" descr="Image result for Breast cancer ribb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12687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How Can It Help?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9746" y="891950"/>
            <a:ext cx="3582550" cy="27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7288450" y="3711350"/>
            <a:ext cx="1059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google</a:t>
            </a:r>
            <a:endParaRPr sz="600"/>
          </a:p>
        </p:txBody>
      </p:sp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5F5C8945-0FFB-B24A-84E8-7370B82A1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04073" y="42128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ANALYSIS</a:t>
            </a:r>
            <a:endParaRPr sz="4800"/>
          </a:p>
        </p:txBody>
      </p:sp>
      <p:pic>
        <p:nvPicPr>
          <p:cNvPr id="156" name="Google Shape;156;p23" descr="Image result for Breast cancer ribb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050" y="4427175"/>
            <a:ext cx="716949" cy="7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 Glance At  The Dataset &amp; Data Exploration Steps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402100" y="1449225"/>
            <a:ext cx="84303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Oswald"/>
                <a:ea typeface="Oswald"/>
                <a:cs typeface="Oswald"/>
                <a:sym typeface="Oswald"/>
              </a:rPr>
              <a:t>Data source:</a:t>
            </a:r>
            <a:endParaRPr sz="16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Wisconsin Breast Cancer Diagnostic from UCI Machine Learning Repository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Dr. William H. Wolberg, W. Nick Street, Olvi L. Mangasarian on November 1995</a:t>
            </a:r>
            <a:endParaRPr sz="16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Oswald"/>
                <a:ea typeface="Oswald"/>
                <a:cs typeface="Oswald"/>
                <a:sym typeface="Oswald"/>
              </a:rPr>
              <a:t>Data exploration steps:</a:t>
            </a:r>
            <a:endParaRPr sz="16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1- Organizing the data set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2- Creating training and test (validation) datasets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3- Executing knn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4- Testing different values of  k 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5- Ways to improve data analysis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 	 		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		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			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				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			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				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			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	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	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5" name="Google Shape;165;p24" descr="Image result for Breast cancer ribb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BC48117A-2F45-A44E-910D-14044D5AA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379302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207000" y="1206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Explorations Steps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207000" y="504150"/>
            <a:ext cx="5085900" cy="41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1- Organizing the data set</a:t>
            </a:r>
            <a:endParaRPr sz="16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Size: 569 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Benign: 357; Malignant: 212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Attributes: </a:t>
            </a: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Radius, Texture, Perimeter, Area, Smoothness, Compactness, Concavity, Concavity Points, Symmetry.</a:t>
            </a:r>
            <a:endParaRPr sz="16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No missing data 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Normalized variables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Removed class labels and tag them with patient ids.  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2- Creating training and test (validation) datasets</a:t>
            </a:r>
            <a:endParaRPr sz="16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Randomly split </a:t>
            </a:r>
            <a:endParaRPr sz="16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⅔ training data ⅓ validation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Training: Benign 233, Malignant 147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Validation: Benign 124,Malignant 65 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2" name="Google Shape;172;p25" descr="Image result for Breast cancer ribb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/>
          </a:blip>
          <a:srcRect t="2771"/>
          <a:stretch/>
        </p:blipFill>
        <p:spPr>
          <a:xfrm>
            <a:off x="5221700" y="676425"/>
            <a:ext cx="3125150" cy="18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1688" y="2761238"/>
            <a:ext cx="334327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3">
            <a:hlinkClick r:id="" action="ppaction://media"/>
            <a:extLst>
              <a:ext uri="{FF2B5EF4-FFF2-40B4-BE49-F238E27FC236}">
                <a16:creationId xmlns:a16="http://schemas.microsoft.com/office/drawing/2014/main" id="{DE06ACCF-2DF4-644B-A594-E9148E46A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35126" y="42101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Executing K-nn &amp; Testing Different Values of K  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1"/>
          </p:nvPr>
        </p:nvSpPr>
        <p:spPr>
          <a:xfrm>
            <a:off x="251175" y="1334663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    Set value of K to 3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00" y="1987600"/>
            <a:ext cx="3160725" cy="1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6">
            <a:alphaModFix/>
          </a:blip>
          <a:srcRect t="25373"/>
          <a:stretch/>
        </p:blipFill>
        <p:spPr>
          <a:xfrm>
            <a:off x="5252750" y="1584175"/>
            <a:ext cx="2581375" cy="26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5393925" y="1271425"/>
            <a:ext cx="1907100" cy="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5043975" y="1044325"/>
            <a:ext cx="35982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Different values of k: 3, 7, 11 and 31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2099775" y="2725850"/>
            <a:ext cx="423900" cy="202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2955300" y="2928050"/>
            <a:ext cx="423900" cy="202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97475" y="3155900"/>
            <a:ext cx="42285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swald"/>
                <a:ea typeface="Oswald"/>
                <a:cs typeface="Oswald"/>
                <a:sym typeface="Oswald"/>
              </a:rPr>
              <a:t>This was done to explore which K values gives the highest accuracy in predicting breast cancer cells.</a:t>
            </a:r>
            <a:endParaRPr i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Slide 14">
            <a:hlinkClick r:id="" action="ppaction://media"/>
            <a:extLst>
              <a:ext uri="{FF2B5EF4-FFF2-40B4-BE49-F238E27FC236}">
                <a16:creationId xmlns:a16="http://schemas.microsoft.com/office/drawing/2014/main" id="{CC410D8A-C599-DA4D-868D-671ABE177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36942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RECOMMENDATIONS &amp;  CONCLUSION</a:t>
            </a:r>
            <a:endParaRPr sz="4800"/>
          </a:p>
        </p:txBody>
      </p:sp>
      <p:pic>
        <p:nvPicPr>
          <p:cNvPr id="195" name="Google Shape;195;p27" descr="Image result for Breast cancer ribb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050" y="4427175"/>
            <a:ext cx="716949" cy="7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Recommendations on How to Improve Data Analysis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186475" y="1350100"/>
            <a:ext cx="51978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Chose the most significant variables.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30 variables are a lot to consider and may negatively impact the variance.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Determine significance based on the F-statistic.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Assessing variables with best fit using Monte Carlo cross-validation.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Having only one training set and one validation set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Inability to check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We can also improve the processing time taken for the Knn by using parallelization of the cores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slide 16">
            <a:hlinkClick r:id="" action="ppaction://media"/>
            <a:extLst>
              <a:ext uri="{FF2B5EF4-FFF2-40B4-BE49-F238E27FC236}">
                <a16:creationId xmlns:a16="http://schemas.microsoft.com/office/drawing/2014/main" id="{4A37CEDD-A1B1-F14A-9575-AD4F6B59A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7146" y="40436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303075" y="1635250"/>
            <a:ext cx="3298500" cy="31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K-nn allows to predict whether a cell is malignant or benign based on the classification of its nearest neighboring cell and using a K- value.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 this analysis, we concluded that k-value of 3 and using only 19 variables yield the most accurate predictions. 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5910150" y="3944750"/>
            <a:ext cx="432000" cy="17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42603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Conclusion</a:t>
            </a: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212" name="Google Shape;212;p29" descr="Image result for Breast cancer ribb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6">
            <a:alphaModFix/>
          </a:blip>
          <a:srcRect r="9321"/>
          <a:stretch/>
        </p:blipFill>
        <p:spPr>
          <a:xfrm>
            <a:off x="4291175" y="380608"/>
            <a:ext cx="4260300" cy="42147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5478150" y="3899750"/>
            <a:ext cx="432000" cy="26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lide 17">
            <a:hlinkClick r:id="" action="ppaction://media"/>
            <a:extLst>
              <a:ext uri="{FF2B5EF4-FFF2-40B4-BE49-F238E27FC236}">
                <a16:creationId xmlns:a16="http://schemas.microsoft.com/office/drawing/2014/main" id="{476B5E02-6BA5-4C4B-940C-4E75E9B6D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59200" y="36502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REFERENCES</a:t>
            </a:r>
            <a:endParaRPr sz="4800"/>
          </a:p>
        </p:txBody>
      </p:sp>
      <p:pic>
        <p:nvPicPr>
          <p:cNvPr id="220" name="Google Shape;220;p30" descr="Image result for Breast cancer ribb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050" y="4427175"/>
            <a:ext cx="716949" cy="7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1" descr="Image result for Breast cancer ribb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7050" y="4427175"/>
            <a:ext cx="716949" cy="7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315725" y="318150"/>
            <a:ext cx="8050500" cy="4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[1] </a:t>
            </a:r>
            <a:r>
              <a:rPr lang="en" sz="1800" dirty="0" err="1">
                <a:latin typeface="Oswald"/>
                <a:ea typeface="Oswald"/>
                <a:cs typeface="Oswald"/>
                <a:sym typeface="Oswald"/>
              </a:rPr>
              <a:t>BreastCancer.org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. (2018 October 16). </a:t>
            </a:r>
            <a:r>
              <a:rPr lang="en" sz="1800" i="1" dirty="0">
                <a:latin typeface="Oswald"/>
                <a:ea typeface="Oswald"/>
                <a:cs typeface="Oswald"/>
                <a:sym typeface="Oswald"/>
              </a:rPr>
              <a:t>U.S. Breast Cancer Statistics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. </a:t>
            </a:r>
            <a:r>
              <a:rPr lang="en" sz="1800" u="sng" dirty="0">
                <a:latin typeface="Oswald"/>
                <a:ea typeface="Oswald"/>
                <a:cs typeface="Oswald"/>
                <a:sym typeface="Oswald"/>
                <a:hlinkClick r:id="rId4"/>
              </a:rPr>
              <a:t>https://www.breastcancer.org/symptoms/understand_bc/statistics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 </a:t>
            </a:r>
            <a:endParaRPr sz="18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[2] </a:t>
            </a:r>
            <a:r>
              <a:rPr lang="en" sz="1800" dirty="0" err="1">
                <a:latin typeface="Oswald"/>
                <a:ea typeface="Oswald"/>
                <a:cs typeface="Oswald"/>
                <a:sym typeface="Oswald"/>
              </a:rPr>
              <a:t>Seyyid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 Ahmed </a:t>
            </a:r>
            <a:r>
              <a:rPr lang="en" sz="1800" dirty="0" err="1">
                <a:latin typeface="Oswald"/>
                <a:ea typeface="Oswald"/>
                <a:cs typeface="Oswald"/>
                <a:sym typeface="Oswald"/>
              </a:rPr>
              <a:t>Medjahed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 sz="1800" dirty="0" err="1">
                <a:latin typeface="Oswald"/>
                <a:ea typeface="Oswald"/>
                <a:cs typeface="Oswald"/>
                <a:sym typeface="Oswald"/>
              </a:rPr>
              <a:t>Tamazouzt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800" dirty="0" err="1">
                <a:latin typeface="Oswald"/>
                <a:ea typeface="Oswald"/>
                <a:cs typeface="Oswald"/>
                <a:sym typeface="Oswald"/>
              </a:rPr>
              <a:t>Ait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800" dirty="0" err="1">
                <a:latin typeface="Oswald"/>
                <a:ea typeface="Oswald"/>
                <a:cs typeface="Oswald"/>
                <a:sym typeface="Oswald"/>
              </a:rPr>
              <a:t>Saadi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 and Abdelkader </a:t>
            </a:r>
            <a:r>
              <a:rPr lang="en" sz="1800" dirty="0" err="1">
                <a:latin typeface="Oswald"/>
                <a:ea typeface="Oswald"/>
                <a:cs typeface="Oswald"/>
                <a:sym typeface="Oswald"/>
              </a:rPr>
              <a:t>Benyettou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. Article: Breast Cancer Diagnosis by using k-Nearest Neighbor with Different Distances and Classification Rules. </a:t>
            </a:r>
            <a:r>
              <a:rPr lang="en" sz="1800" i="1" dirty="0">
                <a:latin typeface="Oswald"/>
                <a:ea typeface="Oswald"/>
                <a:cs typeface="Oswald"/>
                <a:sym typeface="Oswald"/>
              </a:rPr>
              <a:t>International Journal of Computer Applications</a:t>
            </a: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 62(1):1-5, January 2013. </a:t>
            </a:r>
            <a:endParaRPr sz="18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swald"/>
                <a:ea typeface="Oswald"/>
                <a:cs typeface="Oswald"/>
                <a:sym typeface="Oswald"/>
              </a:rPr>
              <a:t>[3] Statista. [2018]. </a:t>
            </a:r>
            <a:r>
              <a:rPr lang="en" sz="1800" i="1" dirty="0">
                <a:latin typeface="Oswald"/>
                <a:ea typeface="Oswald"/>
                <a:cs typeface="Oswald"/>
                <a:sym typeface="Oswald"/>
              </a:rPr>
              <a:t>Breast Cancer in the U.S. </a:t>
            </a:r>
            <a:r>
              <a:rPr lang="en" sz="1800" i="1" dirty="0" err="1">
                <a:latin typeface="Oswald"/>
                <a:ea typeface="Oswald"/>
                <a:cs typeface="Oswald"/>
                <a:sym typeface="Oswald"/>
              </a:rPr>
              <a:t>pg</a:t>
            </a:r>
            <a:r>
              <a:rPr lang="en" sz="1800" i="1" dirty="0">
                <a:latin typeface="Oswald"/>
                <a:ea typeface="Oswald"/>
                <a:cs typeface="Oswald"/>
                <a:sym typeface="Oswald"/>
              </a:rPr>
              <a:t> 7-75</a:t>
            </a:r>
            <a:endParaRPr sz="1800" i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latin typeface="Oswald"/>
                <a:ea typeface="Oswald"/>
                <a:cs typeface="Oswald"/>
                <a:sym typeface="Oswald"/>
                <a:hlinkClick r:id="rId5"/>
              </a:rPr>
              <a:t>https://www-statista-com.proxy.libraries.rutgers.edu/study/49557/breast-cancer-in-the-us/</a:t>
            </a:r>
            <a:endParaRPr sz="18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928700" y="504975"/>
            <a:ext cx="27759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Agenda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2"/>
          </p:nvPr>
        </p:nvSpPr>
        <p:spPr>
          <a:xfrm>
            <a:off x="471397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swald"/>
              <a:buAutoNum type="romanUcPeriod"/>
            </a:pPr>
            <a:r>
              <a:rPr lang="en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Background 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swald"/>
              <a:buAutoNum type="romanUcPeriod"/>
            </a:pPr>
            <a:r>
              <a:rPr lang="en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K-nn Algorithm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swald"/>
              <a:buAutoNum type="romanUcPeriod"/>
            </a:pPr>
            <a:r>
              <a:rPr lang="en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Data Analysis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swald"/>
              <a:buAutoNum type="romanUcPeriod"/>
            </a:pPr>
            <a:r>
              <a:rPr lang="en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Conclusion &amp; Recommendations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swald"/>
              <a:buAutoNum type="romanUcPeriod"/>
            </a:pPr>
            <a:r>
              <a:rPr lang="en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References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2" name="Google Shape;72;p14" descr="Image result for Breast cancer ribb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D5A678C2-37AC-8447-A028-31CD577E1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02892" y="424401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pic>
        <p:nvPicPr>
          <p:cNvPr id="234" name="Google Shape;234;p32" descr="Image result for Breast cancer ribb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050" y="4427175"/>
            <a:ext cx="716949" cy="7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BACKGROUND</a:t>
            </a:r>
            <a:endParaRPr sz="4800"/>
          </a:p>
        </p:txBody>
      </p:sp>
      <p:pic>
        <p:nvPicPr>
          <p:cNvPr id="79" name="Google Shape;79;p15" descr="Image result for Breast cancer ribb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44700" y="0"/>
            <a:ext cx="46233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Facts About Breast Cancer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-55875" y="1355425"/>
            <a:ext cx="4185900" cy="29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About 1 in 8 U.S. women is estimated to develop invasive breast cancer over her lifetime.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most commonly diagnosed cancer among American women, besides lung cancer.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30% of newly diagnosed cancer in women will be breast cancer.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Breast cancer deaths are more common than other types of cancer, including lung cancer. [1]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6" descr="Image result for Breast cancer ribb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9" name="Google Shape;89;p16" descr="Image result for breast cancer pinteres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450" y="894999"/>
            <a:ext cx="3515000" cy="35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7412850" y="4410000"/>
            <a:ext cx="1059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google.com.</a:t>
            </a:r>
            <a:endParaRPr sz="600"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24BDA8C3-DD9F-F444-A31C-1A8415FAB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4650" y="4263925"/>
            <a:ext cx="805692" cy="805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44700" y="315525"/>
            <a:ext cx="39759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Facts About Breast Cancer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0" y="1220300"/>
            <a:ext cx="3852000" cy="28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As of January 2018, more than 3.1 million of American women have a history of breast cancer.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Not just women are affect. Men too.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○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 2018, 266,120 new cases of invasive breast cancer estimated to be diagnosed in American women  and 2550 in American men.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595308" y="45799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l="5326" r="4396"/>
          <a:stretch/>
        </p:blipFill>
        <p:spPr>
          <a:xfrm>
            <a:off x="4190650" y="2523950"/>
            <a:ext cx="4774901" cy="25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5997350" y="2968750"/>
            <a:ext cx="1450200" cy="201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6">
            <a:alphaModFix/>
          </a:blip>
          <a:srcRect l="3784" r="6109"/>
          <a:stretch/>
        </p:blipFill>
        <p:spPr>
          <a:xfrm>
            <a:off x="3738125" y="222000"/>
            <a:ext cx="5473375" cy="24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3852000" y="876350"/>
            <a:ext cx="5183400" cy="461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7" descr="Image result for Breast cancer ribbon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9700" y="4749900"/>
            <a:ext cx="393949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843200" y="4749900"/>
            <a:ext cx="385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Statista - Breast Cancer in the U.S 2018 [3]</a:t>
            </a:r>
            <a:endParaRPr sz="1100"/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D3267DF4-2683-634E-8F42-E7839ECF7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31725" y="4041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595075" y="65025"/>
            <a:ext cx="831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Road to Better Treatment with Data Mining Tools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0" y="973900"/>
            <a:ext cx="36168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number of breast cancer deaths among American women has not decreased between 2009 and 2018 albeit researchers’ efforts.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Diagnosing breast cancer at an early stage is challenging because symptoms are not very obvious: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Information may contain uncertainty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Information may be insufficient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Information may be deceptive 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" name="Google Shape;110;p18" descr="Image result for Breast cancer ribb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502595" y="4677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4054175" y="4321100"/>
            <a:ext cx="43557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Statista - Breast Cancer in the U.S 2018 [3]</a:t>
            </a:r>
            <a:endParaRPr sz="1100"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6">
            <a:alphaModFix/>
          </a:blip>
          <a:srcRect l="2654" r="3210"/>
          <a:stretch/>
        </p:blipFill>
        <p:spPr>
          <a:xfrm>
            <a:off x="3885887" y="1171774"/>
            <a:ext cx="4998063" cy="309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4392525" y="2225250"/>
            <a:ext cx="2675700" cy="23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lide 6 ">
            <a:hlinkClick r:id="" action="ppaction://media"/>
            <a:extLst>
              <a:ext uri="{FF2B5EF4-FFF2-40B4-BE49-F238E27FC236}">
                <a16:creationId xmlns:a16="http://schemas.microsoft.com/office/drawing/2014/main" id="{15BE3D1F-4368-8749-B564-9E07CB54E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38544" y="41679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321400" y="1099450"/>
            <a:ext cx="4889100" cy="4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Tools such as Mammography, Magnetic Resonance Image (MRI), Ultrasound are used, but limitations exist in terms of accuracy and sensitivity. 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Automate identification of cancerous cells with data mining tools to attain better diagnostic results: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Statistical Classifiers 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Researchers at the Rutgers Cancer Institute of New Jersey are analyzing ways to employ data science in the early detection accuracy of breast cancer.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21" name="Google Shape;121;p19" descr="Image result for Breast cancer ribb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21400" y="103550"/>
            <a:ext cx="831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Road to Better Treatment with Data Mining Tools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3" name="Google Shape;123;p19" descr="Image result for tools to diagnose breast cancer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5475" y="1288050"/>
            <a:ext cx="3628699" cy="241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7407025" y="3968400"/>
            <a:ext cx="1059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healthcaregeek.</a:t>
            </a:r>
            <a:endParaRPr sz="600"/>
          </a:p>
        </p:txBody>
      </p:sp>
      <p:pic>
        <p:nvPicPr>
          <p:cNvPr id="3" name="Slide 7">
            <a:hlinkClick r:id="" action="ppaction://media"/>
            <a:extLst>
              <a:ext uri="{FF2B5EF4-FFF2-40B4-BE49-F238E27FC236}">
                <a16:creationId xmlns:a16="http://schemas.microsoft.com/office/drawing/2014/main" id="{D1BCEA35-4976-2644-8607-B2386E12E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33788" y="4370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K-NEAREST NEIGHBOR ALGORITHM</a:t>
            </a:r>
            <a:endParaRPr sz="4800"/>
          </a:p>
        </p:txBody>
      </p:sp>
      <p:pic>
        <p:nvPicPr>
          <p:cNvPr id="130" name="Google Shape;130;p20" descr="Image result for Breast cancer ribb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050" y="4427175"/>
            <a:ext cx="716949" cy="7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11700" y="12687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How Can It Help?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246675" y="963025"/>
            <a:ext cx="4659900" cy="3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K-Nearest Neighbor (k-NN) Classification Algorithm is used to  classify subjects based on distance between their neighboring subjects.</a:t>
            </a: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Classes used to classify data are known -</a:t>
            </a:r>
            <a:r>
              <a:rPr lang="en" sz="1600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supervised learning method</a:t>
            </a: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k-NN can be used to classify whether a certain cell is benign or malignant based on the distance to its neighboring cells.</a:t>
            </a: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“Quality of the results depends largely on the distance and the value of the parameter “k” which represent the number of the nearest neighbors.”  </a:t>
            </a: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8" name="Google Shape;138;p21" descr="Image result for Breast cancer ribb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875" y="4410000"/>
            <a:ext cx="734134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425" y="530050"/>
            <a:ext cx="4178725" cy="361515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Slide 9 ">
            <a:hlinkClick r:id="" action="ppaction://media"/>
            <a:extLst>
              <a:ext uri="{FF2B5EF4-FFF2-40B4-BE49-F238E27FC236}">
                <a16:creationId xmlns:a16="http://schemas.microsoft.com/office/drawing/2014/main" id="{50B2EDD4-EFDA-5047-BBD5-7C88D6723E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61601" y="4370350"/>
            <a:ext cx="812800" cy="812800"/>
          </a:xfrm>
          <a:prstGeom prst="rect">
            <a:avLst/>
          </a:prstGeom>
        </p:spPr>
      </p:pic>
      <p:sp>
        <p:nvSpPr>
          <p:cNvPr id="8" name="Google Shape;103;p17">
            <a:extLst>
              <a:ext uri="{FF2B5EF4-FFF2-40B4-BE49-F238E27FC236}">
                <a16:creationId xmlns:a16="http://schemas.microsoft.com/office/drawing/2014/main" id="{9F30499E-E1C5-284A-AD9F-3FAEB3143259}"/>
              </a:ext>
            </a:extLst>
          </p:cNvPr>
          <p:cNvSpPr txBox="1"/>
          <p:nvPr/>
        </p:nvSpPr>
        <p:spPr>
          <a:xfrm>
            <a:off x="6263690" y="4080804"/>
            <a:ext cx="2146185" cy="165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800" dirty="0"/>
              <a:t>Source: </a:t>
            </a:r>
            <a:r>
              <a:rPr lang="en" sz="800" dirty="0" err="1">
                <a:latin typeface="Oswald"/>
                <a:ea typeface="Oswald"/>
                <a:cs typeface="Oswald"/>
                <a:sym typeface="Oswald"/>
              </a:rPr>
              <a:t>Medjahed</a:t>
            </a:r>
            <a:r>
              <a:rPr lang="en" sz="800" dirty="0">
                <a:latin typeface="Oswald"/>
                <a:ea typeface="Oswald"/>
                <a:cs typeface="Oswald"/>
                <a:sym typeface="Oswald"/>
              </a:rPr>
              <a:t> et al.</a:t>
            </a:r>
            <a:r>
              <a:rPr lang="en" sz="800" dirty="0"/>
              <a:t>  2013[2]</a:t>
            </a:r>
            <a:endParaRPr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1069</Words>
  <Application>Microsoft Office PowerPoint</Application>
  <PresentationFormat>On-screen Show (16:9)</PresentationFormat>
  <Paragraphs>174</Paragraphs>
  <Slides>20</Slides>
  <Notes>20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Oswald</vt:lpstr>
      <vt:lpstr>Arial</vt:lpstr>
      <vt:lpstr>Source Code Pro</vt:lpstr>
      <vt:lpstr>Modern Writer</vt:lpstr>
      <vt:lpstr>ENHANCING EARLY BREAST CANCER DETECTION WITH K-NN ALGORITHM </vt:lpstr>
      <vt:lpstr>  Agenda</vt:lpstr>
      <vt:lpstr>BACKGROUND</vt:lpstr>
      <vt:lpstr>Facts About Breast Cancer</vt:lpstr>
      <vt:lpstr>Facts About Breast Cancer</vt:lpstr>
      <vt:lpstr>Road to Better Treatment with Data Mining Tools</vt:lpstr>
      <vt:lpstr>Road to Better Treatment with Data Mining Tools</vt:lpstr>
      <vt:lpstr>K-NEAREST NEIGHBOR ALGORITHM</vt:lpstr>
      <vt:lpstr>How Can It Help?</vt:lpstr>
      <vt:lpstr>How Can It Help?</vt:lpstr>
      <vt:lpstr>DATA ANALYSIS</vt:lpstr>
      <vt:lpstr>A Glance At  The Dataset &amp; Data Exploration Steps</vt:lpstr>
      <vt:lpstr>Data Explorations Steps </vt:lpstr>
      <vt:lpstr>Executing K-nn &amp; Testing Different Values of K   </vt:lpstr>
      <vt:lpstr>RECOMMENDATIONS &amp;  CONCLUSION</vt:lpstr>
      <vt:lpstr>Recommendations on How to Improve Data Analysis </vt:lpstr>
      <vt:lpstr>Conclusion</vt:lpstr>
      <vt:lpstr>REFERENCES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EARLY BREAST CANCER DETECTION WITH K-NN ALGORITHM </dc:title>
  <cp:lastModifiedBy>Viraj Sapre</cp:lastModifiedBy>
  <cp:revision>7</cp:revision>
  <dcterms:modified xsi:type="dcterms:W3CDTF">2019-02-12T21:58:07Z</dcterms:modified>
</cp:coreProperties>
</file>